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5"/>
    <p:restoredTop sz="94613"/>
  </p:normalViewPr>
  <p:slideViewPr>
    <p:cSldViewPr snapToGrid="0">
      <p:cViewPr>
        <p:scale>
          <a:sx n="98" d="100"/>
          <a:sy n="98" d="100"/>
        </p:scale>
        <p:origin x="3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F010-8400-8366-48C8-096DF1313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E73BC-A938-834C-CC84-2DE2100A9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1FA9-6E7A-0894-0D9C-7D979044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34C44-8990-AE89-0D5A-09F6ACEF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D36F2-FE39-97CA-4122-7EB857E2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1194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02E2-47FC-2F40-9C21-1C94FCF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4D9C04-8433-F3E9-9407-05E04C658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7E49-E79E-00E5-A37C-3B4FABFA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48C8-CC3B-7251-F6F2-711D3D93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DB5AF-2D54-4D35-24E7-CD5F02D3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4548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6D72F-EB72-80BE-E05C-57DB56C54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F2E05-5D6C-541E-CCB0-E17A306EB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B73A5-0631-B006-96A3-9E7C8F01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99C18-6FFC-3169-5AE9-83FA0EA2C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6854-24A7-E195-F215-C73026BE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6342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8691-4F15-7468-A73C-EF9DB984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4BED5-11A4-941D-163D-6AFE6BE40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244C7-B53D-76FF-543C-CE9F8C3F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07C84-F948-0B0E-56BF-5DC8E293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3F0EC-9293-8D36-76FA-12CE2A78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761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B8A3-4DC3-522D-9D3E-10B557D3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A776-299C-8AFD-681B-AE71F10B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25716-A6BE-1A0E-4BBA-7AED9317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816DD-90A2-0363-0710-E79BF550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448E-ABFF-9046-A26E-1884116C7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23948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42443-542A-E52B-EEAA-0A2FC281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B60B2-E12A-86A6-4A65-8C6399364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01D6E-F427-0AE2-7397-76CD813E3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AC95-588E-E663-A809-F62D7E70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A5893-9979-CD10-A926-11A4D202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4C0CD-CF7D-07E9-E506-9F25F1C0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7860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E15E-90BA-0794-FDF9-E2747D1D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DACAE-F0AB-C099-B3A9-92594987A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4FDE8-237D-A93C-A134-A4AAFD9E0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30C8B-CE45-9FED-42BF-E4F738432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1391F-C494-FBA4-E770-6A265884F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5D6A3-A39C-54B0-90C9-D2635A630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F5F09-0C31-1262-8BF2-6A78FB18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7850B-71AB-9D73-6571-A1616411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1058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BDAD-4FDF-0D3E-4717-DD214917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2AA17-CCAF-1C44-FBD6-518DF270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2BBBF-F8FA-B08E-40AD-FCD72F10A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59E2B-988F-F18C-0F2C-3B5C4822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3878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0BD92-C656-53AC-8783-8805E738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BB4B7-75C2-0684-E685-636BEE87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91EA-924A-CDE1-351E-DE1D28A0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9181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7515-E0E9-7857-0FA3-5F6461C7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B2CB-ABA2-59A0-3DE1-37885102A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78F0A-5131-BF4B-6C06-0208F2DF8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0A651-9B19-9C3F-7BFF-2542AB5BA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F5BA8-C8F9-5400-2994-7CB540D4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560CB-6428-7609-F595-AEC2201D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3153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8734-1A3D-2D48-5B20-117BB6753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97FBE1-87DC-F831-1827-86DBA3C1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853E5-F89F-42B2-4D4F-A86C0BB83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D593B-6FFF-18FE-0C70-9F48A599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0F38D-A661-E1EB-193C-0EE2419D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9CB9D-0CFB-1C81-41CF-5FC7A306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1123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DF108-8296-308E-2B50-B20E71AA5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09F73-3EEB-68A9-AF33-C26E8B0B1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1C48B-4B3F-3750-C8B8-E13035E31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8F594D-517D-D247-8B6D-CF4E1C8628F2}" type="datetimeFigureOut">
              <a:rPr lang="en-IT" smtClean="0"/>
              <a:t>09/12/24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206D4-D6A4-11CD-0D5B-DB9057221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0EC21-7ECB-4112-E2E7-30911CE6F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9F977C-A1D0-F84F-9BDE-31DE8CB4E2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0510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7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33E6B56-8B7F-B9E6-7397-FD649DA886C6}"/>
              </a:ext>
            </a:extLst>
          </p:cNvPr>
          <p:cNvGrpSpPr/>
          <p:nvPr/>
        </p:nvGrpSpPr>
        <p:grpSpPr>
          <a:xfrm>
            <a:off x="110836" y="734291"/>
            <a:ext cx="11838355" cy="5389417"/>
            <a:chOff x="110836" y="734291"/>
            <a:chExt cx="11838355" cy="5389417"/>
          </a:xfrm>
        </p:grpSpPr>
        <p:pic>
          <p:nvPicPr>
            <p:cNvPr id="127" name="Picture 126" descr="A person holding a red sign&#10;&#10;Description automatically generated">
              <a:extLst>
                <a:ext uri="{FF2B5EF4-FFF2-40B4-BE49-F238E27FC236}">
                  <a16:creationId xmlns:a16="http://schemas.microsoft.com/office/drawing/2014/main" id="{4441586E-268E-3806-C74C-F1E287E33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836" y="734291"/>
              <a:ext cx="4042063" cy="5389417"/>
            </a:xfrm>
            <a:prstGeom prst="rect">
              <a:avLst/>
            </a:prstGeom>
          </p:spPr>
        </p:pic>
        <p:pic>
          <p:nvPicPr>
            <p:cNvPr id="129" name="Picture 128" descr="A person sticking her tongue out&#10;&#10;Description automatically generated">
              <a:extLst>
                <a:ext uri="{FF2B5EF4-FFF2-40B4-BE49-F238E27FC236}">
                  <a16:creationId xmlns:a16="http://schemas.microsoft.com/office/drawing/2014/main" id="{9D7BAD40-323E-F172-CB07-BA92BEFFC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7128" y="734291"/>
              <a:ext cx="4042063" cy="5389417"/>
            </a:xfrm>
            <a:prstGeom prst="rect">
              <a:avLst/>
            </a:prstGeom>
          </p:spPr>
        </p:pic>
        <p:pic>
          <p:nvPicPr>
            <p:cNvPr id="133" name="Picture 132" descr="A person with a black ribbon on her head&#10;&#10;Description automatically generated">
              <a:extLst>
                <a:ext uri="{FF2B5EF4-FFF2-40B4-BE49-F238E27FC236}">
                  <a16:creationId xmlns:a16="http://schemas.microsoft.com/office/drawing/2014/main" id="{5C0BC956-13A5-61CD-55A7-1A36CBF58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8712" y="734291"/>
              <a:ext cx="3622603" cy="5389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656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E8B94-5A5D-8856-0F2C-3174B4FEE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03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4584B-62CB-AE2D-A198-84A761A38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42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E4F32-045B-429C-DA4C-FC65911EE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039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F0144-8A64-ED17-D547-467D6EA7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686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362A7-D0CC-0B7B-0E5F-21D213730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66074E-E1E0-FA69-EE6C-1FFC682E9E81}"/>
              </a:ext>
            </a:extLst>
          </p:cNvPr>
          <p:cNvGrpSpPr/>
          <p:nvPr/>
        </p:nvGrpSpPr>
        <p:grpSpPr>
          <a:xfrm>
            <a:off x="1858189" y="0"/>
            <a:ext cx="8231205" cy="7264820"/>
            <a:chOff x="1858189" y="0"/>
            <a:chExt cx="8231205" cy="7264820"/>
          </a:xfrm>
        </p:grpSpPr>
        <p:pic>
          <p:nvPicPr>
            <p:cNvPr id="2" name="Picture 1" descr="A sand dune with blue sky and clouds&#10;&#10;Description automatically generated">
              <a:extLst>
                <a:ext uri="{FF2B5EF4-FFF2-40B4-BE49-F238E27FC236}">
                  <a16:creationId xmlns:a16="http://schemas.microsoft.com/office/drawing/2014/main" id="{E7D9E745-81BA-EBFB-C014-C5C1DB7E55F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8189" y="3664820"/>
              <a:ext cx="2700000" cy="3600000"/>
            </a:xfrm>
            <a:prstGeom prst="rect">
              <a:avLst/>
            </a:prstGeom>
          </p:spPr>
        </p:pic>
        <p:pic>
          <p:nvPicPr>
            <p:cNvPr id="3" name="Picture 2" descr="Hot air balloons in the sky&#10;&#10;Description automatically generated">
              <a:extLst>
                <a:ext uri="{FF2B5EF4-FFF2-40B4-BE49-F238E27FC236}">
                  <a16:creationId xmlns:a16="http://schemas.microsoft.com/office/drawing/2014/main" id="{C661CCD0-322A-C5E2-93C4-530E3514CED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3791" y="3664820"/>
              <a:ext cx="2700000" cy="3600000"/>
            </a:xfrm>
            <a:prstGeom prst="rect">
              <a:avLst/>
            </a:prstGeom>
          </p:spPr>
        </p:pic>
        <p:pic>
          <p:nvPicPr>
            <p:cNvPr id="4" name="Picture 3" descr="A high angle view of a city&#10;&#10;Description automatically generated">
              <a:extLst>
                <a:ext uri="{FF2B5EF4-FFF2-40B4-BE49-F238E27FC236}">
                  <a16:creationId xmlns:a16="http://schemas.microsoft.com/office/drawing/2014/main" id="{35BC9C6C-114F-F8E8-894D-B35578BC5A6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9394" y="3664820"/>
              <a:ext cx="2700000" cy="3600000"/>
            </a:xfrm>
            <a:prstGeom prst="rect">
              <a:avLst/>
            </a:prstGeom>
          </p:spPr>
        </p:pic>
        <p:pic>
          <p:nvPicPr>
            <p:cNvPr id="5" name="Picture 4" descr="A building with a cross on the top&#10;&#10;Description automatically generated">
              <a:extLst>
                <a:ext uri="{FF2B5EF4-FFF2-40B4-BE49-F238E27FC236}">
                  <a16:creationId xmlns:a16="http://schemas.microsoft.com/office/drawing/2014/main" id="{DD8B64A4-7451-1251-0273-8DB69EFE3F8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9124" y="0"/>
              <a:ext cx="2700000" cy="3600000"/>
            </a:xfrm>
            <a:prstGeom prst="rect">
              <a:avLst/>
            </a:prstGeom>
          </p:spPr>
        </p:pic>
        <p:pic>
          <p:nvPicPr>
            <p:cNvPr id="6" name="Picture 5" descr="A close-up of ice on a black surface&#10;&#10;Description automatically generated">
              <a:extLst>
                <a:ext uri="{FF2B5EF4-FFF2-40B4-BE49-F238E27FC236}">
                  <a16:creationId xmlns:a16="http://schemas.microsoft.com/office/drawing/2014/main" id="{0CC2D261-F7E3-94D1-D5E1-923979EA58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4259" y="0"/>
              <a:ext cx="2700000" cy="3600000"/>
            </a:xfrm>
            <a:prstGeom prst="rect">
              <a:avLst/>
            </a:prstGeom>
          </p:spPr>
        </p:pic>
        <p:pic>
          <p:nvPicPr>
            <p:cNvPr id="7" name="Picture 6" descr="A snowy mountain with trees and blue sky&#10;&#10;Description automatically generated">
              <a:extLst>
                <a:ext uri="{FF2B5EF4-FFF2-40B4-BE49-F238E27FC236}">
                  <a16:creationId xmlns:a16="http://schemas.microsoft.com/office/drawing/2014/main" id="{71B05FC2-2ADA-37C7-1CFD-00C8C3BEA4E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89394" y="0"/>
              <a:ext cx="270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046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nd dune with blue sky and clouds&#10;&#10;Description automatically generated">
            <a:extLst>
              <a:ext uri="{FF2B5EF4-FFF2-40B4-BE49-F238E27FC236}">
                <a16:creationId xmlns:a16="http://schemas.microsoft.com/office/drawing/2014/main" id="{ED839ADC-257B-586D-10A8-1D6193E0073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99" y="3664820"/>
            <a:ext cx="2700000" cy="36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F8092-A9A2-8594-724E-5D91E7669A4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59" y="0"/>
            <a:ext cx="2700000" cy="3600000"/>
          </a:xfrm>
          <a:prstGeom prst="rect">
            <a:avLst/>
          </a:prstGeom>
        </p:spPr>
      </p:pic>
      <p:pic>
        <p:nvPicPr>
          <p:cNvPr id="5" name="Picture 4" descr="A sun shining through clouds over a rocky cliff&#10;&#10;Description automatically generated">
            <a:extLst>
              <a:ext uri="{FF2B5EF4-FFF2-40B4-BE49-F238E27FC236}">
                <a16:creationId xmlns:a16="http://schemas.microsoft.com/office/drawing/2014/main" id="{D3F18735-3C70-31B3-5409-11DD726DBE2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99" y="0"/>
            <a:ext cx="2700000" cy="3600000"/>
          </a:xfrm>
          <a:prstGeom prst="rect">
            <a:avLst/>
          </a:prstGeom>
        </p:spPr>
      </p:pic>
      <p:pic>
        <p:nvPicPr>
          <p:cNvPr id="6" name="Picture 5" descr="A sunset over a mountain&#10;&#10;Description automatically generated">
            <a:extLst>
              <a:ext uri="{FF2B5EF4-FFF2-40B4-BE49-F238E27FC236}">
                <a16:creationId xmlns:a16="http://schemas.microsoft.com/office/drawing/2014/main" id="{7A765D38-FF4E-20EB-57C9-F47A8EAEB52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94219" y="0"/>
            <a:ext cx="2700000" cy="3600000"/>
          </a:xfrm>
          <a:prstGeom prst="rect">
            <a:avLst/>
          </a:prstGeom>
        </p:spPr>
      </p:pic>
      <p:pic>
        <p:nvPicPr>
          <p:cNvPr id="7" name="Picture 6" descr="A city lit up at night&#10;&#10;Description automatically generated">
            <a:extLst>
              <a:ext uri="{FF2B5EF4-FFF2-40B4-BE49-F238E27FC236}">
                <a16:creationId xmlns:a16="http://schemas.microsoft.com/office/drawing/2014/main" id="{53D8F1A0-E1E5-5159-3DDB-0DE6F51081F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394219" y="3664820"/>
            <a:ext cx="2700000" cy="3600000"/>
          </a:xfrm>
          <a:prstGeom prst="rect">
            <a:avLst/>
          </a:prstGeom>
        </p:spPr>
      </p:pic>
      <p:pic>
        <p:nvPicPr>
          <p:cNvPr id="8" name="Picture 7" descr="Hot air balloons in the sky&#10;&#10;Description automatically generated">
            <a:extLst>
              <a:ext uri="{FF2B5EF4-FFF2-40B4-BE49-F238E27FC236}">
                <a16:creationId xmlns:a16="http://schemas.microsoft.com/office/drawing/2014/main" id="{8F4C0DB7-AE6A-1520-C94C-11B024D59A4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24259" y="3664820"/>
            <a:ext cx="27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4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264E18C-38D5-1D5C-D877-3D2D1C554DA5}"/>
              </a:ext>
            </a:extLst>
          </p:cNvPr>
          <p:cNvGrpSpPr/>
          <p:nvPr/>
        </p:nvGrpSpPr>
        <p:grpSpPr>
          <a:xfrm>
            <a:off x="1865617" y="0"/>
            <a:ext cx="8248528" cy="7256792"/>
            <a:chOff x="1865617" y="0"/>
            <a:chExt cx="8248528" cy="7256792"/>
          </a:xfrm>
        </p:grpSpPr>
        <p:pic>
          <p:nvPicPr>
            <p:cNvPr id="6" name="Picture 5" descr="A sunset over a body of water&#10;&#10;Description automatically generated">
              <a:extLst>
                <a:ext uri="{FF2B5EF4-FFF2-40B4-BE49-F238E27FC236}">
                  <a16:creationId xmlns:a16="http://schemas.microsoft.com/office/drawing/2014/main" id="{15A448C6-4129-217C-4737-936919286CB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9881" y="0"/>
              <a:ext cx="2700000" cy="3600000"/>
            </a:xfrm>
            <a:prstGeom prst="rect">
              <a:avLst/>
            </a:prstGeom>
          </p:spPr>
        </p:pic>
        <p:pic>
          <p:nvPicPr>
            <p:cNvPr id="7" name="Picture 6" descr="A body of water with grass and rocks&#10;&#10;Description automatically generated">
              <a:extLst>
                <a:ext uri="{FF2B5EF4-FFF2-40B4-BE49-F238E27FC236}">
                  <a16:creationId xmlns:a16="http://schemas.microsoft.com/office/drawing/2014/main" id="{E5B509E2-E766-F9B2-A9B1-452196D2A4F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4145" y="0"/>
              <a:ext cx="2700000" cy="3600000"/>
            </a:xfrm>
            <a:prstGeom prst="rect">
              <a:avLst/>
            </a:prstGeom>
          </p:spPr>
        </p:pic>
        <p:pic>
          <p:nvPicPr>
            <p:cNvPr id="10" name="Picture 9" descr="A lake surrounded by mountains&#10;&#10;Description automatically generated">
              <a:extLst>
                <a:ext uri="{FF2B5EF4-FFF2-40B4-BE49-F238E27FC236}">
                  <a16:creationId xmlns:a16="http://schemas.microsoft.com/office/drawing/2014/main" id="{C0EC40CB-3C1B-0F10-39A2-88C33BA923AF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5617" y="3656792"/>
              <a:ext cx="2700000" cy="36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0ECC79-7E36-BD9D-066C-21D2F97BD018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4145" y="3656792"/>
              <a:ext cx="2700000" cy="3600000"/>
            </a:xfrm>
            <a:prstGeom prst="rect">
              <a:avLst/>
            </a:prstGeom>
          </p:spPr>
        </p:pic>
        <p:pic>
          <p:nvPicPr>
            <p:cNvPr id="14" name="Picture 13" descr="A rocky beach with blue water&#10;&#10;Description automatically generated">
              <a:extLst>
                <a:ext uri="{FF2B5EF4-FFF2-40B4-BE49-F238E27FC236}">
                  <a16:creationId xmlns:a16="http://schemas.microsoft.com/office/drawing/2014/main" id="{35FFC140-9F5A-83D9-432F-2F238DDE388B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5617" y="0"/>
              <a:ext cx="2700000" cy="3600000"/>
            </a:xfrm>
            <a:prstGeom prst="rect">
              <a:avLst/>
            </a:prstGeom>
          </p:spPr>
        </p:pic>
        <p:pic>
          <p:nvPicPr>
            <p:cNvPr id="15" name="Picture 14" descr="A sunset over a beach&#10;&#10;Description automatically generated">
              <a:extLst>
                <a:ext uri="{FF2B5EF4-FFF2-40B4-BE49-F238E27FC236}">
                  <a16:creationId xmlns:a16="http://schemas.microsoft.com/office/drawing/2014/main" id="{ECB4744F-CC8C-2F55-B69A-509384274A1B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9881" y="3656792"/>
              <a:ext cx="270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781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ice on a black surface&#10;&#10;Description automatically generated">
            <a:extLst>
              <a:ext uri="{FF2B5EF4-FFF2-40B4-BE49-F238E27FC236}">
                <a16:creationId xmlns:a16="http://schemas.microsoft.com/office/drawing/2014/main" id="{8024B890-460C-5287-015C-A3F029474AE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00" y="0"/>
            <a:ext cx="2700000" cy="3600000"/>
          </a:xfrm>
          <a:prstGeom prst="rect">
            <a:avLst/>
          </a:prstGeom>
        </p:spPr>
      </p:pic>
      <p:pic>
        <p:nvPicPr>
          <p:cNvPr id="5" name="Picture 4" descr="A snowy landscape with ice and mountains&#10;&#10;Description automatically generated">
            <a:extLst>
              <a:ext uri="{FF2B5EF4-FFF2-40B4-BE49-F238E27FC236}">
                <a16:creationId xmlns:a16="http://schemas.microsoft.com/office/drawing/2014/main" id="{09A85C4B-CC81-D07E-A4A3-EA48EE04DBD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17130" y="3661785"/>
            <a:ext cx="2700000" cy="3600000"/>
          </a:xfrm>
          <a:prstGeom prst="rect">
            <a:avLst/>
          </a:prstGeom>
        </p:spPr>
      </p:pic>
      <p:pic>
        <p:nvPicPr>
          <p:cNvPr id="8" name="Picture 7" descr="A blue iceberg on a rocky surface&#10;&#10;Description automatically generated">
            <a:extLst>
              <a:ext uri="{FF2B5EF4-FFF2-40B4-BE49-F238E27FC236}">
                <a16:creationId xmlns:a16="http://schemas.microsoft.com/office/drawing/2014/main" id="{CB15A1D8-F2C3-DD12-8F88-072D19A6AAC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70" y="3661785"/>
            <a:ext cx="2700000" cy="36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4E013C-D526-035E-CE7C-729F15D58EB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46000" y="3661785"/>
            <a:ext cx="2700000" cy="3600000"/>
          </a:xfrm>
          <a:prstGeom prst="rect">
            <a:avLst/>
          </a:prstGeom>
        </p:spPr>
      </p:pic>
      <p:pic>
        <p:nvPicPr>
          <p:cNvPr id="17" name="Picture 16" descr="A snowy mountain with trees and blue sky&#10;&#10;Description automatically generated">
            <a:extLst>
              <a:ext uri="{FF2B5EF4-FFF2-40B4-BE49-F238E27FC236}">
                <a16:creationId xmlns:a16="http://schemas.microsoft.com/office/drawing/2014/main" id="{F7DD1B6B-F769-D94E-33C5-DB1BE0E3B1DC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74870" y="0"/>
            <a:ext cx="2700000" cy="36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33CD4F-67D1-0A87-BCAC-420B0AB1ACC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17130" y="0"/>
            <a:ext cx="27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6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igh angle view of a city&#10;&#10;Description automatically generated">
            <a:extLst>
              <a:ext uri="{FF2B5EF4-FFF2-40B4-BE49-F238E27FC236}">
                <a16:creationId xmlns:a16="http://schemas.microsoft.com/office/drawing/2014/main" id="{31EBA7C6-7E8F-EFB7-A6C3-7F775FB5A1E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38288" y="3704980"/>
            <a:ext cx="2700000" cy="3600000"/>
          </a:xfrm>
          <a:prstGeom prst="rect">
            <a:avLst/>
          </a:prstGeom>
        </p:spPr>
      </p:pic>
      <p:pic>
        <p:nvPicPr>
          <p:cNvPr id="5" name="Picture 4" descr="Boats in a body of water&#10;&#10;Description automatically generated">
            <a:extLst>
              <a:ext uri="{FF2B5EF4-FFF2-40B4-BE49-F238E27FC236}">
                <a16:creationId xmlns:a16="http://schemas.microsoft.com/office/drawing/2014/main" id="{4D715D2C-AD81-CA73-D6A9-242400CBCDB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38288" y="0"/>
            <a:ext cx="2700000" cy="3600000"/>
          </a:xfrm>
          <a:prstGeom prst="rect">
            <a:avLst/>
          </a:prstGeom>
        </p:spPr>
      </p:pic>
      <p:pic>
        <p:nvPicPr>
          <p:cNvPr id="6" name="Picture 5" descr="A trolley on the street&#10;&#10;Description automatically generated">
            <a:extLst>
              <a:ext uri="{FF2B5EF4-FFF2-40B4-BE49-F238E27FC236}">
                <a16:creationId xmlns:a16="http://schemas.microsoft.com/office/drawing/2014/main" id="{3C2E3398-A44A-97BD-01C6-807EE0D31AB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39650" y="3704980"/>
            <a:ext cx="2700000" cy="3600000"/>
          </a:xfrm>
          <a:prstGeom prst="rect">
            <a:avLst/>
          </a:prstGeom>
        </p:spPr>
      </p:pic>
      <p:pic>
        <p:nvPicPr>
          <p:cNvPr id="9" name="Picture 8" descr="A building with a cross on the top&#10;&#10;Description automatically generated">
            <a:extLst>
              <a:ext uri="{FF2B5EF4-FFF2-40B4-BE49-F238E27FC236}">
                <a16:creationId xmlns:a16="http://schemas.microsoft.com/office/drawing/2014/main" id="{DDB1F688-1C82-AA61-1BA2-98ACCF21C0F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41012" y="0"/>
            <a:ext cx="2700000" cy="3600000"/>
          </a:xfrm>
          <a:prstGeom prst="rect">
            <a:avLst/>
          </a:prstGeom>
        </p:spPr>
      </p:pic>
      <p:pic>
        <p:nvPicPr>
          <p:cNvPr id="11" name="Picture 10" descr="A street with buildings and people on it&#10;&#10;Description automatically generated">
            <a:extLst>
              <a:ext uri="{FF2B5EF4-FFF2-40B4-BE49-F238E27FC236}">
                <a16:creationId xmlns:a16="http://schemas.microsoft.com/office/drawing/2014/main" id="{6CE8C384-85F7-10E1-D35F-98E2E267D54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41012" y="3704980"/>
            <a:ext cx="2700000" cy="36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4A843F-3DDE-1A53-601D-FB7BDF4F0CEB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739650" y="0"/>
            <a:ext cx="27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FCD0-7383-3F9F-AC9B-CDFF3373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5A93A-C02A-D583-D452-67D53F3B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54"/>
            <a:ext cx="12192000" cy="66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5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1045B-3F3D-C317-FEAA-05D8105C4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DE9DB14-D01B-1839-ECC3-B415F1C2BC1A}"/>
              </a:ext>
            </a:extLst>
          </p:cNvPr>
          <p:cNvGrpSpPr/>
          <p:nvPr/>
        </p:nvGrpSpPr>
        <p:grpSpPr>
          <a:xfrm>
            <a:off x="848140" y="1060050"/>
            <a:ext cx="10668000" cy="4362453"/>
            <a:chOff x="848140" y="1060050"/>
            <a:chExt cx="10668000" cy="4362453"/>
          </a:xfrm>
        </p:grpSpPr>
        <p:pic>
          <p:nvPicPr>
            <p:cNvPr id="8" name="Picture 7" descr="A colorful structure with lines and dots&#10;&#10;Description automatically generated with medium confidence">
              <a:extLst>
                <a:ext uri="{FF2B5EF4-FFF2-40B4-BE49-F238E27FC236}">
                  <a16:creationId xmlns:a16="http://schemas.microsoft.com/office/drawing/2014/main" id="{05D3C3C6-8272-C001-F0A0-DCD76FDDF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6301"/>
            <a:stretch/>
          </p:blipFill>
          <p:spPr>
            <a:xfrm>
              <a:off x="7152723" y="1060050"/>
              <a:ext cx="4363417" cy="4362453"/>
            </a:xfrm>
            <a:prstGeom prst="rect">
              <a:avLst/>
            </a:prstGeom>
          </p:spPr>
        </p:pic>
        <p:pic>
          <p:nvPicPr>
            <p:cNvPr id="10" name="Picture 9" descr="A colorful spirals on a black background&#10;&#10;Description automatically generated">
              <a:extLst>
                <a:ext uri="{FF2B5EF4-FFF2-40B4-BE49-F238E27FC236}">
                  <a16:creationId xmlns:a16="http://schemas.microsoft.com/office/drawing/2014/main" id="{8FDC7B58-6913-C100-4A6F-670833F5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790" r="18472"/>
            <a:stretch/>
          </p:blipFill>
          <p:spPr>
            <a:xfrm>
              <a:off x="4002156" y="1060050"/>
              <a:ext cx="3114260" cy="4362453"/>
            </a:xfrm>
            <a:prstGeom prst="rect">
              <a:avLst/>
            </a:prstGeom>
          </p:spPr>
        </p:pic>
        <p:pic>
          <p:nvPicPr>
            <p:cNvPr id="12" name="Picture 11" descr="A green and pink spiral&#10;&#10;Description automatically generated">
              <a:extLst>
                <a:ext uri="{FF2B5EF4-FFF2-40B4-BE49-F238E27FC236}">
                  <a16:creationId xmlns:a16="http://schemas.microsoft.com/office/drawing/2014/main" id="{167B6052-C784-CB8B-CF73-AB4456233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158" r="19105"/>
            <a:stretch/>
          </p:blipFill>
          <p:spPr>
            <a:xfrm>
              <a:off x="848140" y="1060050"/>
              <a:ext cx="3114260" cy="4362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785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93762-5F71-E036-F7CF-BC54BAD28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0C611A-E098-3F06-A605-B2EF022A95CC}"/>
              </a:ext>
            </a:extLst>
          </p:cNvPr>
          <p:cNvGrpSpPr/>
          <p:nvPr/>
        </p:nvGrpSpPr>
        <p:grpSpPr>
          <a:xfrm>
            <a:off x="-357808" y="2329"/>
            <a:ext cx="12549808" cy="4169776"/>
            <a:chOff x="-357808" y="2329"/>
            <a:chExt cx="12549808" cy="4169776"/>
          </a:xfrm>
        </p:grpSpPr>
        <p:pic>
          <p:nvPicPr>
            <p:cNvPr id="5" name="Picture 4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1E08E83B-D8C7-7926-583C-F959D48F6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3127"/>
            <a:stretch/>
          </p:blipFill>
          <p:spPr>
            <a:xfrm>
              <a:off x="-357808" y="2329"/>
              <a:ext cx="7529317" cy="4169776"/>
            </a:xfrm>
            <a:prstGeom prst="rect">
              <a:avLst/>
            </a:prstGeom>
          </p:spPr>
        </p:pic>
        <p:pic>
          <p:nvPicPr>
            <p:cNvPr id="7" name="Picture 6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F847B6DC-CC8C-A56C-BE9D-080BE494C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509" y="134584"/>
              <a:ext cx="5020491" cy="3971951"/>
            </a:xfrm>
            <a:prstGeom prst="rect">
              <a:avLst/>
            </a:prstGeom>
          </p:spPr>
        </p:pic>
      </p:grpSp>
      <p:pic>
        <p:nvPicPr>
          <p:cNvPr id="10" name="Picture 9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8025F60A-C5D4-8931-570F-176FBEE6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440" y="4736532"/>
            <a:ext cx="7772400" cy="1986884"/>
          </a:xfrm>
          <a:prstGeom prst="rect">
            <a:avLst/>
          </a:prstGeom>
        </p:spPr>
      </p:pic>
      <p:pic>
        <p:nvPicPr>
          <p:cNvPr id="12" name="Picture 11" descr="A rainbow colored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1A17D461-4002-6CB8-AC5E-9C9F73E9E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7072"/>
            <a:ext cx="7772400" cy="24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5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Francesca Venturi</dc:creator>
  <cp:lastModifiedBy>Francesca Venturi</cp:lastModifiedBy>
  <cp:revision>1</cp:revision>
  <dcterms:created xsi:type="dcterms:W3CDTF">2024-12-09T07:50:04Z</dcterms:created>
  <dcterms:modified xsi:type="dcterms:W3CDTF">2024-12-10T09:33:01Z</dcterms:modified>
</cp:coreProperties>
</file>